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76" r:id="rId4"/>
    <p:sldId id="278" r:id="rId5"/>
    <p:sldId id="272" r:id="rId6"/>
    <p:sldId id="274" r:id="rId7"/>
    <p:sldId id="273" r:id="rId8"/>
    <p:sldId id="27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66"/>
    <a:srgbClr val="FFCC99"/>
    <a:srgbClr val="FFCC66"/>
    <a:srgbClr val="CC9900"/>
    <a:srgbClr val="CCFF99"/>
    <a:srgbClr val="99CC00"/>
    <a:srgbClr val="33CC33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5441" autoAdjust="0"/>
  </p:normalViewPr>
  <p:slideViewPr>
    <p:cSldViewPr>
      <p:cViewPr varScale="1">
        <p:scale>
          <a:sx n="55" d="100"/>
          <a:sy n="55" d="100"/>
        </p:scale>
        <p:origin x="1716" y="6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95187165775407E-2"/>
          <c:y val="1.7543859649122921E-2"/>
          <c:w val="0.9803921568627435"/>
          <c:h val="0.967836257309941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86912"/>
        <c:axId val="80088448"/>
      </c:barChart>
      <c:catAx>
        <c:axId val="8008691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88448"/>
        <c:crosses val="autoZero"/>
        <c:auto val="1"/>
        <c:lblAlgn val="ctr"/>
        <c:lblOffset val="100"/>
        <c:tickMarkSkip val="1"/>
        <c:noMultiLvlLbl val="0"/>
      </c:catAx>
      <c:valAx>
        <c:axId val="8008844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86912"/>
        <c:crosses val="autoZero"/>
        <c:crossBetween val="between"/>
      </c:valAx>
      <c:spPr>
        <a:noFill/>
        <a:ln w="117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8531BF-D8A3-4B53-8E70-BE372F434E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5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31BF-D8A3-4B53-8E70-BE372F434EA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80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AB80-F3D7-4E36-88E7-F62D5A22F6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3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AB62-9DA7-4248-A388-EF727E848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25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695F-2635-49C3-AEEA-C935606FF8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6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A3DA-18B4-4018-AB60-E2990054AE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7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CE44-D29F-4337-A440-8D3070AEE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6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4865-DFFD-46B8-B852-50842C78D7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3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7F4-BE2A-4C95-B3F7-F745A9022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1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722E-9824-4D92-9DEE-82185135A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9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00E3-A4CE-416E-B0AB-1CFECEB2A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02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8758-8CB6-4547-A39F-0B0CBFF4EC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76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6115-8686-4CE8-9B09-91CF65647E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4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A75FD9-6D4B-4C61-B742-E9A346B212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2021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Growth – Plant Cane</a:t>
            </a:r>
          </a:p>
        </p:txBody>
      </p:sp>
      <p:graphicFrame>
        <p:nvGraphicFramePr>
          <p:cNvPr id="205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961168"/>
              </p:ext>
            </p:extLst>
          </p:nvPr>
        </p:nvGraphicFramePr>
        <p:xfrm>
          <a:off x="352425" y="1181100"/>
          <a:ext cx="841375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Chart" r:id="rId4" imgW="8163012" imgH="5076911" progId="MSGraph.Chart.8">
                  <p:embed followColorScheme="full"/>
                </p:oleObj>
              </mc:Choice>
              <mc:Fallback>
                <p:oleObj name="Chart" r:id="rId4" imgW="8163012" imgH="5076911" progId="MSGraph.Chart.8">
                  <p:embed followColorScheme="full"/>
                  <p:pic>
                    <p:nvPicPr>
                      <p:cNvPr id="0" name="Picture 2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181100"/>
                        <a:ext cx="8413750" cy="5232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2021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Height – Plant Cane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33135"/>
              </p:ext>
            </p:extLst>
          </p:nvPr>
        </p:nvGraphicFramePr>
        <p:xfrm>
          <a:off x="368300" y="1247775"/>
          <a:ext cx="8431213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Chart" r:id="rId3" imgW="8210522" imgH="5076911" progId="MSGraph.Chart.8">
                  <p:embed followColorScheme="full"/>
                </p:oleObj>
              </mc:Choice>
              <mc:Fallback>
                <p:oleObj name="Chart" r:id="rId3" imgW="8210522" imgH="5076911" progId="MSGraph.Chart.8">
                  <p:embed followColorScheme="full"/>
                  <p:pic>
                    <p:nvPicPr>
                      <p:cNvPr id="0" name="Picture 1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247775"/>
                        <a:ext cx="8431213" cy="5213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8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2021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Growth – First Stubble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56817"/>
              </p:ext>
            </p:extLst>
          </p:nvPr>
        </p:nvGraphicFramePr>
        <p:xfrm>
          <a:off x="374650" y="1231900"/>
          <a:ext cx="83820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Chart" r:id="rId3" imgW="8172460" imgH="5076911" progId="MSGraph.Chart.8">
                  <p:embed followColorScheme="full"/>
                </p:oleObj>
              </mc:Choice>
              <mc:Fallback>
                <p:oleObj name="Chart" r:id="rId3" imgW="8172460" imgH="5076911" progId="MSGraph.Chart.8">
                  <p:embed followColorScheme="full"/>
                  <p:pic>
                    <p:nvPicPr>
                      <p:cNvPr id="0" name="Picture 28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231900"/>
                        <a:ext cx="8382000" cy="5207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Growth Measurements 2021</a:t>
            </a:r>
            <a:r>
              <a:rPr lang="en-US" altLang="en-US" sz="4000" dirty="0" smtClean="0">
                <a:solidFill>
                  <a:schemeClr val="bg1"/>
                </a:solidFill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Average Height – First Stubble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00806"/>
              </p:ext>
            </p:extLst>
          </p:nvPr>
        </p:nvGraphicFramePr>
        <p:xfrm>
          <a:off x="373063" y="1243013"/>
          <a:ext cx="8397875" cy="519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Chart" r:id="rId3" imgW="8219969" imgH="5086358" progId="MSGraph.Chart.8">
                  <p:embed followColorScheme="full"/>
                </p:oleObj>
              </mc:Choice>
              <mc:Fallback>
                <p:oleObj name="Chart" r:id="rId3" imgW="8219969" imgH="5086358" progId="MSGraph.Chart.8">
                  <p:embed followColorScheme="full"/>
                  <p:pic>
                    <p:nvPicPr>
                      <p:cNvPr id="0" name="Picture 28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243013"/>
                        <a:ext cx="8397875" cy="51958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003417"/>
              </p:ext>
            </p:extLst>
          </p:nvPr>
        </p:nvGraphicFramePr>
        <p:xfrm>
          <a:off x="322263" y="1227138"/>
          <a:ext cx="8494712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Chart" r:id="rId3" imgW="8667801" imgH="5229153" progId="MSGraph.Chart.8">
                  <p:embed followColorScheme="full"/>
                </p:oleObj>
              </mc:Choice>
              <mc:Fallback>
                <p:oleObj name="Chart" r:id="rId3" imgW="8667801" imgH="5229153" progId="MSGraph.Chart.8">
                  <p:embed followColorScheme="full"/>
                  <p:pic>
                    <p:nvPicPr>
                      <p:cNvPr id="0" name="Picture 27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227138"/>
                        <a:ext cx="8494712" cy="5124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600200" y="3694906"/>
            <a:ext cx="381000" cy="163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69712"/>
              </p:ext>
            </p:extLst>
          </p:nvPr>
        </p:nvGraphicFramePr>
        <p:xfrm>
          <a:off x="295275" y="1266825"/>
          <a:ext cx="85344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Chart" r:id="rId3" imgW="8743925" imgH="5286379" progId="MSGraph.Chart.8">
                  <p:embed followColorScheme="full"/>
                </p:oleObj>
              </mc:Choice>
              <mc:Fallback>
                <p:oleObj name="Chart" r:id="rId3" imgW="8743925" imgH="5286379" progId="MSGraph.Chart.8">
                  <p:embed followColorScheme="full"/>
                  <p:pic>
                    <p:nvPicPr>
                      <p:cNvPr id="0" name="Picture 2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266825"/>
                        <a:ext cx="8534400" cy="51593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Height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86400" y="473789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28800" y="3810000"/>
            <a:ext cx="762000" cy="37941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133600" y="4189413"/>
            <a:ext cx="76200" cy="144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0" y="2686050"/>
          <a:ext cx="39370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</a:t>
            </a:r>
            <a:r>
              <a:rPr lang="en-US" altLang="en-US" sz="2800" dirty="0" smtClean="0">
                <a:solidFill>
                  <a:schemeClr val="bg1"/>
                </a:solidFill>
              </a:rPr>
              <a:t>L 01-299 </a:t>
            </a:r>
            <a:r>
              <a:rPr lang="en-US" altLang="en-US" sz="4400" dirty="0">
                <a:solidFill>
                  <a:schemeClr val="bg1"/>
                </a:solidFill>
              </a:rPr>
              <a:t/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First Stubble</a:t>
            </a:r>
          </a:p>
        </p:txBody>
      </p:sp>
      <p:graphicFrame>
        <p:nvGraphicFramePr>
          <p:cNvPr id="717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4497545"/>
              </p:ext>
            </p:extLst>
          </p:nvPr>
        </p:nvGraphicFramePr>
        <p:xfrm>
          <a:off x="323850" y="1236663"/>
          <a:ext cx="8431213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Chart" r:id="rId4" imgW="8667801" imgH="5238871" progId="MSGraph.Chart.8">
                  <p:embed/>
                </p:oleObj>
              </mc:Choice>
              <mc:Fallback>
                <p:oleObj name="Chart" r:id="rId4" imgW="8667801" imgH="5238871" progId="MSGraph.Chart.8">
                  <p:embed/>
                  <p:pic>
                    <p:nvPicPr>
                      <p:cNvPr id="0" name="Picture 2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36663"/>
                        <a:ext cx="8431213" cy="5095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>
            <a:off x="1600200" y="3694906"/>
            <a:ext cx="152400" cy="1791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3810000" y="4750805"/>
            <a:ext cx="1937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085932"/>
              </p:ext>
            </p:extLst>
          </p:nvPr>
        </p:nvGraphicFramePr>
        <p:xfrm>
          <a:off x="304800" y="1219200"/>
          <a:ext cx="8483600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Chart" r:id="rId3" imgW="8725029" imgH="5295827" progId="MSGraph.Chart.8">
                  <p:embed followColorScheme="full"/>
                </p:oleObj>
              </mc:Choice>
              <mc:Fallback>
                <p:oleObj name="Chart" r:id="rId3" imgW="8725029" imgH="5295827" progId="MSGraph.Chart.8">
                  <p:embed followColorScheme="full"/>
                  <p:pic>
                    <p:nvPicPr>
                      <p:cNvPr id="0" name="Picture 1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483600" cy="51498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Average Height </a:t>
            </a:r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– L 01-299 </a:t>
            </a:r>
            <a:r>
              <a:rPr lang="en-US" altLang="en-US" sz="44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First Stubble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76800" y="4876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</a:t>
            </a:r>
            <a:r>
              <a:rPr lang="en-US" altLang="en-US" sz="1800" dirty="0" smtClean="0"/>
              <a:t>2012 </a:t>
            </a:r>
            <a:r>
              <a:rPr lang="en-US" altLang="en-US" sz="1800" dirty="0"/>
              <a:t>- </a:t>
            </a: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5710" y="3886200"/>
            <a:ext cx="762000" cy="37941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2021</a:t>
            </a:r>
            <a:endParaRPr lang="en-US" altLang="en-US" sz="1800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4265613"/>
            <a:ext cx="220824" cy="1220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93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Default Design</vt:lpstr>
      <vt:lpstr>Chart</vt:lpstr>
      <vt:lpstr>Growth Measurements 2021 Average Growth – Plant Cane</vt:lpstr>
      <vt:lpstr>Growth Measurements 2021 Average Height – Plant Cane</vt:lpstr>
      <vt:lpstr>Growth Measurements 2021 Average Growth – First Stubble</vt:lpstr>
      <vt:lpstr>Growth Measurements 2021 Average Height – First Stubble</vt:lpstr>
      <vt:lpstr>PowerPoint Presentation</vt:lpstr>
      <vt:lpstr>PowerPoint Presentation</vt:lpstr>
      <vt:lpstr>PowerPoint Presentation</vt:lpstr>
      <vt:lpstr>PowerPoint Presentation</vt:lpstr>
    </vt:vector>
  </TitlesOfParts>
  <Company>USDA-ARS, SRRC, 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Measurements 2005 Average Growth – Plant Cane</dc:title>
  <dc:creator>Ed Dufrene</dc:creator>
  <cp:lastModifiedBy>Adams, Frances</cp:lastModifiedBy>
  <cp:revision>569</cp:revision>
  <dcterms:created xsi:type="dcterms:W3CDTF">2005-06-15T16:16:38Z</dcterms:created>
  <dcterms:modified xsi:type="dcterms:W3CDTF">2021-08-20T13:30:14Z</dcterms:modified>
</cp:coreProperties>
</file>